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ntimeter.com/app/presentation/alqzeawf2pqa953emknvk2jtkicf4an1/bik237vdrv2a/edi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F7E795-5488-F9D2-A235-268DF1A63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026652"/>
          </a:xfrm>
        </p:spPr>
        <p:txBody>
          <a:bodyPr>
            <a:normAutofit/>
          </a:bodyPr>
          <a:lstStyle/>
          <a:p>
            <a:r>
              <a:rPr lang="hu-HU" sz="8200" dirty="0" err="1"/>
              <a:t>Irena</a:t>
            </a:r>
            <a:br>
              <a:rPr lang="hu-HU" sz="8200" dirty="0"/>
            </a:br>
            <a:r>
              <a:rPr lang="hu-HU" sz="8200" dirty="0" err="1"/>
              <a:t>wygodzka</a:t>
            </a:r>
            <a:br>
              <a:rPr lang="hu-HU" sz="8200" dirty="0"/>
            </a:br>
            <a:r>
              <a:rPr lang="hu-HU" sz="8200" dirty="0"/>
              <a:t>workshop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63486CA-BE21-1D2E-8755-F9368FD72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7" y="5210176"/>
            <a:ext cx="5877385" cy="1204292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2"/>
                </a:solidFill>
              </a:rPr>
              <a:t>Vódli </a:t>
            </a:r>
            <a:r>
              <a:rPr lang="hu-HU" dirty="0" err="1">
                <a:solidFill>
                  <a:schemeClr val="bg2"/>
                </a:solidFill>
              </a:rPr>
              <a:t>zsolt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istván</a:t>
            </a:r>
            <a:endParaRPr lang="hu-HU" dirty="0">
              <a:solidFill>
                <a:schemeClr val="bg2"/>
              </a:solidFill>
            </a:endParaRPr>
          </a:p>
          <a:p>
            <a:r>
              <a:rPr lang="hu-HU" sz="1400" dirty="0" err="1">
                <a:solidFill>
                  <a:schemeClr val="bg2"/>
                </a:solidFill>
              </a:rPr>
              <a:t>Centropa</a:t>
            </a:r>
            <a:r>
              <a:rPr lang="hu-HU" sz="1400" dirty="0">
                <a:solidFill>
                  <a:schemeClr val="bg2"/>
                </a:solidFill>
              </a:rPr>
              <a:t> </a:t>
            </a:r>
            <a:r>
              <a:rPr lang="hu-HU" sz="1400" dirty="0" err="1">
                <a:solidFill>
                  <a:schemeClr val="bg2"/>
                </a:solidFill>
              </a:rPr>
              <a:t>budapest</a:t>
            </a:r>
            <a:endParaRPr lang="hu-HU" sz="1400" dirty="0">
              <a:solidFill>
                <a:schemeClr val="bg2"/>
              </a:solidFill>
            </a:endParaRPr>
          </a:p>
          <a:p>
            <a:r>
              <a:rPr lang="hu-HU" sz="1400" dirty="0">
                <a:solidFill>
                  <a:schemeClr val="bg2"/>
                </a:solidFill>
              </a:rPr>
              <a:t>2023. November 24-26.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D9978-052F-CCEC-E6D9-CD6C0DBD9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8" r="26393" b="-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42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7F3EB8-709D-30A7-9EAD-2BCDECA22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F7FF75-005E-3272-7460-43EE688CB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Ki ez a lány?</a:t>
            </a:r>
          </a:p>
        </p:txBody>
      </p:sp>
      <p:pic>
        <p:nvPicPr>
          <p:cNvPr id="4" name="Kép 3">
            <a:hlinkClick r:id="rId2"/>
            <a:extLst>
              <a:ext uri="{FF2B5EF4-FFF2-40B4-BE49-F238E27FC236}">
                <a16:creationId xmlns:a16="http://schemas.microsoft.com/office/drawing/2014/main" id="{40BE4C3A-BBC5-5314-D950-7819B38B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305" y="618533"/>
            <a:ext cx="7487103" cy="52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7F3EB8-709D-30A7-9EAD-2BCDECA22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580F620-976B-FFC4-AB2B-C3B215AF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20" y="600075"/>
            <a:ext cx="9996379" cy="56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elvény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20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Jelvény</vt:lpstr>
      <vt:lpstr>Irena wygodzka workshop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Lisza Pinhasz workshop</dc:title>
  <dc:creator>Kovács Dóra</dc:creator>
  <cp:lastModifiedBy>Vértes Judit Andrea</cp:lastModifiedBy>
  <cp:revision>3</cp:revision>
  <dcterms:created xsi:type="dcterms:W3CDTF">2023-11-16T16:25:00Z</dcterms:created>
  <dcterms:modified xsi:type="dcterms:W3CDTF">2023-12-09T17:17:49Z</dcterms:modified>
</cp:coreProperties>
</file>